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38671770" r:id="rId1"/>
  </p:sldMasterIdLst>
  <p:sldIdLst>
    <p:sldId id="329" r:id="rId2"/>
    <p:sldId id="328" r:id="rId3"/>
    <p:sldId id="330" r:id="rId4"/>
    <p:sldId id="257" r:id="rId5"/>
    <p:sldId id="258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9" r:id="rId28"/>
    <p:sldId id="291" r:id="rId29"/>
    <p:sldId id="292" r:id="rId30"/>
    <p:sldId id="293" r:id="rId31"/>
    <p:sldId id="295" r:id="rId32"/>
    <p:sldId id="296" r:id="rId33"/>
    <p:sldId id="297" r:id="rId34"/>
    <p:sldId id="298" r:id="rId35"/>
    <p:sldId id="300" r:id="rId36"/>
    <p:sldId id="301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1" r:id="rId54"/>
    <p:sldId id="323" r:id="rId55"/>
    <p:sldId id="324" r:id="rId56"/>
    <p:sldId id="325" r:id="rId57"/>
    <p:sldId id="332" r:id="rId58"/>
    <p:sldId id="326" r:id="rId59"/>
    <p:sldId id="327" r:id="rId60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24" y="-168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Shedding</a:t>
          </a:r>
          <a:r>
            <a:rPr lang="en-IN" sz="1800" baseline="0" dirty="0" smtClean="0"/>
            <a:t> of deciduous teeth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Chronology</a:t>
          </a:r>
          <a:r>
            <a:rPr lang="en-IN" sz="2000" baseline="0" dirty="0" smtClean="0"/>
            <a:t> of human dentition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Pattern of tooth movement</a:t>
          </a:r>
          <a:endParaRPr lang="en-IN" sz="1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965F8A8E-BFD0-4395-A112-123D1CC8B12D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Theories of tooth eruption</a:t>
          </a:r>
          <a:endParaRPr lang="en-IN" sz="1800" dirty="0"/>
        </a:p>
      </dgm:t>
    </dgm:pt>
    <dgm:pt modelId="{F5FC1353-2504-43EA-B754-0A38CC6B6416}" type="parTrans" cxnId="{3D3AC3AD-0D0A-4143-800E-4104AAEE7684}">
      <dgm:prSet/>
      <dgm:spPr/>
    </dgm:pt>
    <dgm:pt modelId="{1FE90F70-89E7-46EA-A2AD-A4119F55B4C3}" type="sibTrans" cxnId="{3D3AC3AD-0D0A-4143-800E-4104AAEE7684}">
      <dgm:prSet/>
      <dgm:spPr/>
    </dgm:pt>
    <dgm:pt modelId="{9F741EFF-F13A-44D3-A428-8033E792A696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 sz="1800" dirty="0"/>
        </a:p>
      </dgm:t>
    </dgm:pt>
    <dgm:pt modelId="{806AD6F0-6114-40C1-8928-5E5A697BB242}" type="parTrans" cxnId="{3531E88D-916B-47C4-B92D-34876ACB2B65}">
      <dgm:prSet/>
      <dgm:spPr/>
    </dgm:pt>
    <dgm:pt modelId="{DC2890BF-CB0C-43C9-921C-338B04CB0B04}" type="sibTrans" cxnId="{3531E88D-916B-47C4-B92D-34876ACB2B65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29A2845-D567-444D-82E9-EDF70D04D388}" type="presOf" srcId="{85681603-BE50-42FD-A9CC-64FFB9A98157}" destId="{CF365A74-CAAD-414D-A1D9-DFD9ADC1E2B8}" srcOrd="0" destOrd="0" presId="urn:microsoft.com/office/officeart/2005/8/layout/vList5"/>
    <dgm:cxn modelId="{3D3AC3AD-0D0A-4143-800E-4104AAEE7684}" srcId="{69D16008-07C8-4217-92C4-09136E1731E2}" destId="{965F8A8E-BFD0-4395-A112-123D1CC8B12D}" srcOrd="1" destOrd="0" parTransId="{F5FC1353-2504-43EA-B754-0A38CC6B6416}" sibTransId="{1FE90F70-89E7-46EA-A2AD-A4119F55B4C3}"/>
    <dgm:cxn modelId="{1CB37F6E-C120-430A-A6E0-BCDA813782EC}" type="presOf" srcId="{C359A1FE-0145-4C64-A42E-34284E3F2E08}" destId="{ED89CD7F-7917-4904-80B4-783F736258A1}" srcOrd="0" destOrd="0" presId="urn:microsoft.com/office/officeart/2005/8/layout/vList5"/>
    <dgm:cxn modelId="{6295CE87-1016-4AFB-9F05-6C90858D8AB2}" type="presOf" srcId="{965F8A8E-BFD0-4395-A112-123D1CC8B12D}" destId="{F1D7AD5C-DB44-4A19-8B7F-FADF354433E5}" srcOrd="0" destOrd="1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3531E88D-916B-47C4-B92D-34876ACB2B65}" srcId="{A941703B-3989-4CCF-82DF-D90B0FAABB1E}" destId="{9F741EFF-F13A-44D3-A428-8033E792A696}" srcOrd="1" destOrd="0" parTransId="{806AD6F0-6114-40C1-8928-5E5A697BB242}" sibTransId="{DC2890BF-CB0C-43C9-921C-338B04CB0B04}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483FA86E-A3D1-4BD3-8DF3-20A3881AFF27}" type="presOf" srcId="{69D16008-07C8-4217-92C4-09136E1731E2}" destId="{D4CBDBA8-A4E6-4F9A-B98A-1579BA25CE39}" srcOrd="0" destOrd="0" presId="urn:microsoft.com/office/officeart/2005/8/layout/vList5"/>
    <dgm:cxn modelId="{7DE6BB55-1EE8-4F0F-9DB1-D48389AF7ABE}" type="presOf" srcId="{A941703B-3989-4CCF-82DF-D90B0FAABB1E}" destId="{9C9D0967-FA58-46BA-9235-5B5B6530A1AA}" srcOrd="0" destOrd="0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CAE76EB8-8C94-40AA-AA29-A93FD207AC5B}" type="presOf" srcId="{B638C75D-5E26-4E3D-A5D4-23250FFCC06C}" destId="{F1D7AD5C-DB44-4A19-8B7F-FADF354433E5}" srcOrd="0" destOrd="0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97AB727D-B91C-4E6E-9315-C5EC973B4DA7}" type="presOf" srcId="{B36805F1-1A26-4EA3-9773-7CB7D0B74A47}" destId="{33B8C528-80B2-472D-9692-8F1788AB7EC9}" srcOrd="0" destOrd="0" presId="urn:microsoft.com/office/officeart/2005/8/layout/vList5"/>
    <dgm:cxn modelId="{3DDD3D59-9A54-4EB9-AA8A-F449FD1E0173}" type="presOf" srcId="{CF78353C-ED4A-44F8-82B9-AB8E4EAFD0F1}" destId="{E67F6727-7A83-4D6F-B692-20DDFF77EE91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807BBD26-1A55-4E79-ACFC-9B2FB398562D}" type="presOf" srcId="{9F741EFF-F13A-44D3-A428-8033E792A696}" destId="{ED89CD7F-7917-4904-80B4-783F736258A1}" srcOrd="0" destOrd="1" presId="urn:microsoft.com/office/officeart/2005/8/layout/vList5"/>
    <dgm:cxn modelId="{85D7EEDE-C932-4F7F-816D-576B6A40DD61}" type="presParOf" srcId="{33B8C528-80B2-472D-9692-8F1788AB7EC9}" destId="{DD4A62C7-52B3-4878-BF01-E85F977063BD}" srcOrd="0" destOrd="0" presId="urn:microsoft.com/office/officeart/2005/8/layout/vList5"/>
    <dgm:cxn modelId="{AFC3DDF5-A8D4-486A-A158-FD887419C5FA}" type="presParOf" srcId="{DD4A62C7-52B3-4878-BF01-E85F977063BD}" destId="{D4CBDBA8-A4E6-4F9A-B98A-1579BA25CE39}" srcOrd="0" destOrd="0" presId="urn:microsoft.com/office/officeart/2005/8/layout/vList5"/>
    <dgm:cxn modelId="{6D129C71-37BD-4972-9468-D942BE000D81}" type="presParOf" srcId="{DD4A62C7-52B3-4878-BF01-E85F977063BD}" destId="{F1D7AD5C-DB44-4A19-8B7F-FADF354433E5}" srcOrd="1" destOrd="0" presId="urn:microsoft.com/office/officeart/2005/8/layout/vList5"/>
    <dgm:cxn modelId="{CEE3C0A7-8019-4F16-9405-DBAA17DA5B52}" type="presParOf" srcId="{33B8C528-80B2-472D-9692-8F1788AB7EC9}" destId="{C20CC4C3-A18D-47A0-B61A-C86FAC7878AB}" srcOrd="1" destOrd="0" presId="urn:microsoft.com/office/officeart/2005/8/layout/vList5"/>
    <dgm:cxn modelId="{5A863714-4340-4F67-AAB5-6375B9669FD1}" type="presParOf" srcId="{33B8C528-80B2-472D-9692-8F1788AB7EC9}" destId="{54A3307B-93E8-4A13-9DC4-895525361CF7}" srcOrd="2" destOrd="0" presId="urn:microsoft.com/office/officeart/2005/8/layout/vList5"/>
    <dgm:cxn modelId="{E963B1F8-1986-445C-B844-2417D22FD234}" type="presParOf" srcId="{54A3307B-93E8-4A13-9DC4-895525361CF7}" destId="{9C9D0967-FA58-46BA-9235-5B5B6530A1AA}" srcOrd="0" destOrd="0" presId="urn:microsoft.com/office/officeart/2005/8/layout/vList5"/>
    <dgm:cxn modelId="{9D1B2084-27BB-46B4-9119-DCC1D79CA1D6}" type="presParOf" srcId="{54A3307B-93E8-4A13-9DC4-895525361CF7}" destId="{ED89CD7F-7917-4904-80B4-783F736258A1}" srcOrd="1" destOrd="0" presId="urn:microsoft.com/office/officeart/2005/8/layout/vList5"/>
    <dgm:cxn modelId="{D395CF6D-932E-4E28-BA4A-B9E59E02C9D2}" type="presParOf" srcId="{33B8C528-80B2-472D-9692-8F1788AB7EC9}" destId="{644D8222-4A71-4720-8FA7-1D26A5AFF0B5}" srcOrd="3" destOrd="0" presId="urn:microsoft.com/office/officeart/2005/8/layout/vList5"/>
    <dgm:cxn modelId="{9A0B75C8-9A5F-4DF1-8EF1-6FFD8859D4DB}" type="presParOf" srcId="{33B8C528-80B2-472D-9692-8F1788AB7EC9}" destId="{AFE0987D-7B5A-4C81-BA3B-2D2739472C53}" srcOrd="4" destOrd="0" presId="urn:microsoft.com/office/officeart/2005/8/layout/vList5"/>
    <dgm:cxn modelId="{39FA08F7-ECE1-4373-8D30-361D9D02DC61}" type="presParOf" srcId="{AFE0987D-7B5A-4C81-BA3B-2D2739472C53}" destId="{CF365A74-CAAD-414D-A1D9-DFD9ADC1E2B8}" srcOrd="0" destOrd="0" presId="urn:microsoft.com/office/officeart/2005/8/layout/vList5"/>
    <dgm:cxn modelId="{E768ED29-C866-4D6C-8434-A91D4A39556D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68960" y="1463040"/>
            <a:ext cx="8375091" cy="1950720"/>
          </a:xfrm>
          <a:ln>
            <a:noFill/>
          </a:ln>
        </p:spPr>
        <p:txBody>
          <a:bodyPr vert="horz" tIns="0" rIns="1950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68960" y="3443772"/>
            <a:ext cx="8378342" cy="1869440"/>
          </a:xfrm>
        </p:spPr>
        <p:txBody>
          <a:bodyPr lIns="0" rIns="19506"/>
          <a:lstStyle>
            <a:lvl1pPr marL="0" marR="48765" indent="0" algn="r">
              <a:buNone/>
              <a:defRPr>
                <a:solidFill>
                  <a:schemeClr val="tx1"/>
                </a:solidFill>
              </a:defRPr>
            </a:lvl1pPr>
            <a:lvl2pPr marL="487650" indent="0" algn="ctr">
              <a:buNone/>
            </a:lvl2pPr>
            <a:lvl3pPr marL="975299" indent="0" algn="ctr">
              <a:buNone/>
            </a:lvl3pPr>
            <a:lvl4pPr marL="1462949" indent="0" algn="ctr">
              <a:buNone/>
            </a:lvl4pPr>
            <a:lvl5pPr marL="1950598" indent="0" algn="ctr">
              <a:buNone/>
            </a:lvl5pPr>
            <a:lvl6pPr marL="2438248" indent="0" algn="ctr">
              <a:buNone/>
            </a:lvl6pPr>
            <a:lvl7pPr marL="2925897" indent="0" algn="ctr">
              <a:buNone/>
            </a:lvl7pPr>
            <a:lvl8pPr marL="3413547" indent="0" algn="ctr">
              <a:buNone/>
            </a:lvl8pPr>
            <a:lvl9pPr marL="390119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975362"/>
            <a:ext cx="2194560" cy="555921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975362"/>
            <a:ext cx="6421120" cy="555921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09" y="1404519"/>
            <a:ext cx="8290560" cy="14532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09" y="2884975"/>
            <a:ext cx="8290560" cy="1610359"/>
          </a:xfrm>
        </p:spPr>
        <p:txBody>
          <a:bodyPr lIns="48765" rIns="48765" anchor="t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2048091"/>
            <a:ext cx="4307840" cy="4730496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2048091"/>
            <a:ext cx="4307840" cy="4730496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</p:spPr>
        <p:txBody>
          <a:bodyPr tIns="48765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978931"/>
            <a:ext cx="4309534" cy="703309"/>
          </a:xfrm>
        </p:spPr>
        <p:txBody>
          <a:bodyPr lIns="48765" tIns="0" rIns="48765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4694" y="1983741"/>
            <a:ext cx="4311227" cy="698499"/>
          </a:xfrm>
        </p:spPr>
        <p:txBody>
          <a:bodyPr lIns="48765" tIns="0" rIns="48765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7680" y="2682240"/>
            <a:ext cx="4309534" cy="4102101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2682240"/>
            <a:ext cx="4311227" cy="4102101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859520" cy="1219200"/>
          </a:xfrm>
        </p:spPr>
        <p:txBody>
          <a:bodyPr vert="horz" tIns="4876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2"/>
            <a:ext cx="292608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1520" y="1788160"/>
            <a:ext cx="2926080" cy="4876800"/>
          </a:xfrm>
        </p:spPr>
        <p:txBody>
          <a:bodyPr lIns="19506" rIns="1950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3387" y="1788160"/>
            <a:ext cx="5452533" cy="4876800"/>
          </a:xfrm>
        </p:spPr>
        <p:txBody>
          <a:bodyPr tIns="0"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1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376803" y="1181949"/>
            <a:ext cx="560832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0" tIns="48765" rIns="97530" bIns="4876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537743" y="5717087"/>
            <a:ext cx="165811" cy="16581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0" tIns="48765" rIns="97530" bIns="4876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255463"/>
            <a:ext cx="2360371" cy="1688129"/>
          </a:xfrm>
        </p:spPr>
        <p:txBody>
          <a:bodyPr vert="horz" lIns="48765" tIns="48765" rIns="48765" bIns="48765" anchor="b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3017371"/>
            <a:ext cx="2357120" cy="2324608"/>
          </a:xfrm>
        </p:spPr>
        <p:txBody>
          <a:bodyPr lIns="68271" rIns="48765" bIns="48765" anchor="t"/>
          <a:lstStyle>
            <a:lvl1pPr marL="0" indent="0" algn="l">
              <a:spcBef>
                <a:spcPts val="267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5680" y="6780107"/>
            <a:ext cx="650240" cy="389467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18179" y="1279485"/>
            <a:ext cx="4925568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160" y="6204373"/>
            <a:ext cx="9773920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673600" y="6634481"/>
            <a:ext cx="508000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160" y="-7620"/>
            <a:ext cx="9773920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673600" y="-7620"/>
            <a:ext cx="508000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  <a:prstGeom prst="rect">
            <a:avLst/>
          </a:prstGeom>
        </p:spPr>
        <p:txBody>
          <a:bodyPr vert="horz" lIns="0" tIns="48765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87680" y="2064512"/>
            <a:ext cx="8778240" cy="4681728"/>
          </a:xfrm>
          <a:prstGeom prst="rect">
            <a:avLst/>
          </a:prstGeom>
        </p:spPr>
        <p:txBody>
          <a:bodyPr vert="horz" lIns="97530" tIns="48765" rIns="97530" bIns="4876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87680" y="6780107"/>
            <a:ext cx="227584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06/06/2022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44800" y="6780107"/>
            <a:ext cx="357632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453120" y="6780107"/>
            <a:ext cx="8128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285" y="215902"/>
            <a:ext cx="9792585" cy="69250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338671771" r:id="rId1"/>
    <p:sldLayoutId id="2338671772" r:id="rId2"/>
    <p:sldLayoutId id="2338671773" r:id="rId3"/>
    <p:sldLayoutId id="2338671774" r:id="rId4"/>
    <p:sldLayoutId id="2338671775" r:id="rId5"/>
    <p:sldLayoutId id="2338671776" r:id="rId6"/>
    <p:sldLayoutId id="2338671777" r:id="rId7"/>
    <p:sldLayoutId id="2338671778" r:id="rId8"/>
    <p:sldLayoutId id="2338671779" r:id="rId9"/>
    <p:sldLayoutId id="2338671780" r:id="rId10"/>
    <p:sldLayoutId id="2338671781" r:id="rId11"/>
    <p:sldLayoutId id="2338671782" r:id="rId12"/>
  </p:sldLayoutIdLst>
  <p:txStyles>
    <p:titleStyle>
      <a:lvl1pPr algn="l" rtl="0" eaLnBrk="1" latinLnBrk="0" hangingPunct="1">
        <a:spcBef>
          <a:spcPct val="0"/>
        </a:spcBef>
        <a:buNone/>
        <a:defRPr kumimoji="0" sz="53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92590" indent="-29259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709" indent="-26333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indent="-26333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67889" indent="-22431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60478" indent="-22431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53068" indent="-22431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48128" indent="-1950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40718" indent="-195060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633307" indent="-1950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7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7988662" cy="105875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2209800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6051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TOOTH ERUPTION </a:t>
            </a:r>
            <a:r>
              <a:rPr lang="en-US" sz="3200" dirty="0" smtClean="0"/>
              <a:t>SHEDDING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1066800" y="2667000"/>
          <a:ext cx="7159901" cy="164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Eruption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Pre eruptive tooth movement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Theories of tooth </a:t>
                      </a:r>
                      <a:r>
                        <a:rPr lang="en-US" dirty="0" err="1" smtClean="0"/>
                        <a:t>eruotion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Shedding of tooth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Pattern of shedding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Tooth </a:t>
                      </a:r>
                      <a:r>
                        <a:rPr lang="en-US" baseline="0" dirty="0" err="1" smtClean="0"/>
                        <a:t>resorption</a:t>
                      </a:r>
                      <a:endParaRPr lang="en-US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95400" y="1295400"/>
            <a:ext cx="7032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57200" y="1752600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828800" y="914400"/>
            <a:ext cx="571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CATEGORY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sp>
        <p:nvSpPr>
          <p:cNvPr id="3" name="Rectangle 2"/>
          <p:cNvSpPr/>
          <p:nvPr/>
        </p:nvSpPr>
        <p:spPr>
          <a:xfrm>
            <a:off x="609600" y="9906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13360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First movement of teeth is within the jaw and are eccentric and bodily movement.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Most comprehensive theories of tooth eruption are bony </a:t>
            </a:r>
            <a:r>
              <a:rPr lang="en-US" sz="2800" dirty="0" err="1" smtClean="0"/>
              <a:t>remodelling</a:t>
            </a:r>
            <a:r>
              <a:rPr lang="en-US" sz="2800" dirty="0" smtClean="0"/>
              <a:t> and periodontal ligament traction theory.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At the age of 6 yrs the jaws contain more teeth than at any other time,48 teeth are filling in the body of </a:t>
            </a:r>
            <a:r>
              <a:rPr lang="en-US" sz="2800" dirty="0" err="1" smtClean="0"/>
              <a:t>mndible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First tooth to erupt in oral cavity is </a:t>
            </a:r>
            <a:r>
              <a:rPr lang="en-US" sz="2800" dirty="0" err="1" smtClean="0"/>
              <a:t>mandibular</a:t>
            </a:r>
            <a:r>
              <a:rPr lang="en-US" sz="2800" dirty="0" smtClean="0"/>
              <a:t> primary central incisor .</a:t>
            </a:r>
            <a:endParaRPr lang="en-US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141</Words>
  <Application>Microsoft Office PowerPoint</Application>
  <PresentationFormat>Custom</PresentationFormat>
  <Paragraphs>28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5</cp:revision>
  <dcterms:created xsi:type="dcterms:W3CDTF">2022-04-11T05:38:09Z</dcterms:created>
  <dcterms:modified xsi:type="dcterms:W3CDTF">2022-06-06T06:19:52Z</dcterms:modified>
  <cp:category/>
</cp:coreProperties>
</file>